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 Pro" panose="020B0604020202020204" charset="0"/>
      <p:regular r:id="rId12"/>
    </p:embeddedFont>
    <p:embeddedFont>
      <p:font typeface="Code Pro Bold" panose="020B0604020202020204" charset="0"/>
      <p:regular r:id="rId13"/>
    </p:embeddedFont>
    <p:embeddedFont>
      <p:font typeface="Fredoka" panose="020B0604020202020204" charset="0"/>
      <p:regular r:id="rId14"/>
    </p:embeddedFont>
    <p:embeddedFont>
      <p:font typeface="Montserrat Bold" panose="00000800000000000000" pitchFamily="2" charset="0"/>
      <p:regular r:id="rId15"/>
      <p:bold r:id="rId16"/>
    </p:embeddedFont>
    <p:embeddedFont>
      <p:font typeface="More Suga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78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jpe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7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0.png"/><Relationship Id="rId5" Type="http://schemas.openxmlformats.org/officeDocument/2006/relationships/image" Target="../media/image25.sv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4.svg"/><Relationship Id="rId3" Type="http://schemas.openxmlformats.org/officeDocument/2006/relationships/image" Target="../media/image25.svg"/><Relationship Id="rId7" Type="http://schemas.openxmlformats.org/officeDocument/2006/relationships/image" Target="../media/image26.jpeg"/><Relationship Id="rId12" Type="http://schemas.openxmlformats.org/officeDocument/2006/relationships/image" Target="../media/image33.png"/><Relationship Id="rId17" Type="http://schemas.openxmlformats.org/officeDocument/2006/relationships/image" Target="../media/image36.sv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32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9.jpeg"/><Relationship Id="rId7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9641" y="3684698"/>
            <a:ext cx="7591674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sz="12000" spc="288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Public </a:t>
            </a:r>
            <a:r>
              <a:rPr lang="en-US" sz="12000" spc="288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Transport</a:t>
            </a:r>
          </a:p>
        </p:txBody>
      </p:sp>
      <p:sp>
        <p:nvSpPr>
          <p:cNvPr id="3" name="Freeform 3"/>
          <p:cNvSpPr/>
          <p:nvPr/>
        </p:nvSpPr>
        <p:spPr>
          <a:xfrm>
            <a:off x="-1221403" y="-254010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9641" y="2547254"/>
            <a:ext cx="57441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108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Today's Topic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8714" y="6999817"/>
            <a:ext cx="559213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tools.</a:t>
            </a:r>
          </a:p>
        </p:txBody>
      </p:sp>
      <p:sp>
        <p:nvSpPr>
          <p:cNvPr id="6" name="Freeform 6"/>
          <p:cNvSpPr/>
          <p:nvPr/>
        </p:nvSpPr>
        <p:spPr>
          <a:xfrm rot="-5400000" flipV="1">
            <a:off x="10689026" y="2394514"/>
            <a:ext cx="10287000" cy="5497971"/>
          </a:xfrm>
          <a:custGeom>
            <a:avLst/>
            <a:gdLst>
              <a:gd name="connsiteX0" fmla="*/ 0 w 10287000"/>
              <a:gd name="connsiteY0" fmla="*/ 5204460 h 5204460"/>
              <a:gd name="connsiteX1" fmla="*/ 10287000 w 10287000"/>
              <a:gd name="connsiteY1" fmla="*/ 5143500 h 5204460"/>
              <a:gd name="connsiteX2" fmla="*/ 10287000 w 10287000"/>
              <a:gd name="connsiteY2" fmla="*/ 0 h 5204460"/>
              <a:gd name="connsiteX3" fmla="*/ 0 w 10287000"/>
              <a:gd name="connsiteY3" fmla="*/ 0 h 5204460"/>
              <a:gd name="connsiteX4" fmla="*/ 0 w 10287000"/>
              <a:gd name="connsiteY4" fmla="*/ 5204460 h 5204460"/>
              <a:gd name="connsiteX0" fmla="*/ 0 w 10287000"/>
              <a:gd name="connsiteY0" fmla="*/ 5497971 h 5497971"/>
              <a:gd name="connsiteX1" fmla="*/ 10287000 w 10287000"/>
              <a:gd name="connsiteY1" fmla="*/ 5437011 h 5497971"/>
              <a:gd name="connsiteX2" fmla="*/ 10287000 w 10287000"/>
              <a:gd name="connsiteY2" fmla="*/ 293511 h 5497971"/>
              <a:gd name="connsiteX3" fmla="*/ 5918200 w 10287000"/>
              <a:gd name="connsiteY3" fmla="*/ 0 h 5497971"/>
              <a:gd name="connsiteX4" fmla="*/ 0 w 10287000"/>
              <a:gd name="connsiteY4" fmla="*/ 293511 h 5497971"/>
              <a:gd name="connsiteX5" fmla="*/ 0 w 10287000"/>
              <a:gd name="connsiteY5" fmla="*/ 5497971 h 54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0" h="5497971">
                <a:moveTo>
                  <a:pt x="0" y="5497971"/>
                </a:moveTo>
                <a:lnTo>
                  <a:pt x="10287000" y="5437011"/>
                </a:lnTo>
                <a:lnTo>
                  <a:pt x="10287000" y="293511"/>
                </a:lnTo>
                <a:cubicBezTo>
                  <a:pt x="8830733" y="293511"/>
                  <a:pt x="7374467" y="0"/>
                  <a:pt x="5918200" y="0"/>
                </a:cubicBezTo>
                <a:lnTo>
                  <a:pt x="0" y="293511"/>
                </a:lnTo>
                <a:lnTo>
                  <a:pt x="0" y="54979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8045668" y="6827948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19873" y="388930"/>
            <a:ext cx="6339427" cy="9509140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41603" r="-4160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14945" y="7879433"/>
            <a:ext cx="991410" cy="9914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7001" t="-10220" r="-72772" b="-2243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859747">
            <a:off x="-335637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459182" y="419285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9747" flipH="1" flipV="1">
            <a:off x="13421839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13304" y="1028700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5323" y="7929368"/>
            <a:ext cx="284799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Created by </a:t>
            </a:r>
          </a:p>
          <a:p>
            <a:pPr algn="l">
              <a:lnSpc>
                <a:spcPts val="3359"/>
              </a:lnSpc>
            </a:pPr>
            <a:r>
              <a:rPr lang="en-US" sz="2400" b="1" spc="2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Mr.</a:t>
            </a:r>
            <a:r>
              <a:rPr lang="en-US" sz="2400" spc="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2400" b="1" spc="2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Chad Gibbons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5514" y="2033101"/>
            <a:ext cx="9829092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4680" y="6204980"/>
            <a:ext cx="4578641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628195" y="2515305"/>
            <a:ext cx="10287000" cy="5256389"/>
          </a:xfrm>
          <a:custGeom>
            <a:avLst/>
            <a:gdLst>
              <a:gd name="connsiteX0" fmla="*/ 0 w 10287000"/>
              <a:gd name="connsiteY0" fmla="*/ 112889 h 5256389"/>
              <a:gd name="connsiteX1" fmla="*/ 4778022 w 10287000"/>
              <a:gd name="connsiteY1" fmla="*/ 0 h 5256389"/>
              <a:gd name="connsiteX2" fmla="*/ 10287000 w 10287000"/>
              <a:gd name="connsiteY2" fmla="*/ 112889 h 5256389"/>
              <a:gd name="connsiteX3" fmla="*/ 10287000 w 10287000"/>
              <a:gd name="connsiteY3" fmla="*/ 5256389 h 5256389"/>
              <a:gd name="connsiteX4" fmla="*/ 0 w 10287000"/>
              <a:gd name="connsiteY4" fmla="*/ 5256389 h 5256389"/>
              <a:gd name="connsiteX5" fmla="*/ 0 w 10287000"/>
              <a:gd name="connsiteY5" fmla="*/ 112889 h 525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7000" h="5256389">
                <a:moveTo>
                  <a:pt x="0" y="112889"/>
                </a:moveTo>
                <a:cubicBezTo>
                  <a:pt x="1603963" y="112889"/>
                  <a:pt x="3174059" y="0"/>
                  <a:pt x="4778022" y="0"/>
                </a:cubicBezTo>
                <a:lnTo>
                  <a:pt x="10287000" y="112889"/>
                </a:lnTo>
                <a:lnTo>
                  <a:pt x="10287000" y="5256389"/>
                </a:lnTo>
                <a:lnTo>
                  <a:pt x="0" y="5256389"/>
                </a:lnTo>
                <a:lnTo>
                  <a:pt x="0" y="1128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27585" y="2127585"/>
            <a:ext cx="6031831" cy="603183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7257" t="-12599" r="-67452" b="-1669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 flipV="1">
            <a:off x="14101063" y="681105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2138" y="6003352"/>
            <a:ext cx="6402583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7" name="TextBox 7"/>
          <p:cNvSpPr txBox="1"/>
          <p:nvPr/>
        </p:nvSpPr>
        <p:spPr>
          <a:xfrm rot="65264">
            <a:off x="9564038" y="3306364"/>
            <a:ext cx="5784376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Mr.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Chad Gibbons</a:t>
            </a:r>
          </a:p>
        </p:txBody>
      </p:sp>
      <p:sp>
        <p:nvSpPr>
          <p:cNvPr id="8" name="TextBox 8"/>
          <p:cNvSpPr txBox="1"/>
          <p:nvPr/>
        </p:nvSpPr>
        <p:spPr>
          <a:xfrm rot="71923">
            <a:off x="9546844" y="2371463"/>
            <a:ext cx="4356965" cy="49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Today's Teacher</a:t>
            </a:r>
          </a:p>
        </p:txBody>
      </p:sp>
      <p:sp>
        <p:nvSpPr>
          <p:cNvPr id="9" name="Freeform 9"/>
          <p:cNvSpPr/>
          <p:nvPr/>
        </p:nvSpPr>
        <p:spPr>
          <a:xfrm>
            <a:off x="157341" y="-92443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696" y="2475644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2"/>
                </a:lnTo>
                <a:lnTo>
                  <a:pt x="0" y="53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36035" y="7046813"/>
            <a:ext cx="4230357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Learn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About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436" y="7049894"/>
            <a:ext cx="5722321" cy="212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Definition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Transportation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Station &amp; Ports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80122" y="841417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61116" y="7049894"/>
            <a:ext cx="4283078" cy="212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Quiz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Answer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3543300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4993" y="1028700"/>
            <a:ext cx="5155216" cy="51552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r="-2501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566392" y="1028700"/>
            <a:ext cx="5155216" cy="515521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11309" r="-67594" b="-32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27791" y="1028700"/>
            <a:ext cx="5155216" cy="515521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7015" r="-1701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823" b="17295"/>
            <a:stretch>
              <a:fillRect/>
            </a:stretch>
          </p:blipFill>
          <p:spPr>
            <a:xfrm flipH="1">
              <a:off x="0" y="0"/>
              <a:ext cx="243840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2304" b="22304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1989" b="21989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>
            <a:off x="-4181522" y="-5570013"/>
            <a:ext cx="16253122" cy="8126561"/>
          </a:xfrm>
          <a:custGeom>
            <a:avLst/>
            <a:gdLst/>
            <a:ahLst/>
            <a:cxnLst/>
            <a:rect l="l" t="t" r="r" b="b"/>
            <a:pathLst>
              <a:path w="16253122" h="8126561">
                <a:moveTo>
                  <a:pt x="0" y="0"/>
                </a:moveTo>
                <a:lnTo>
                  <a:pt x="16253122" y="0"/>
                </a:lnTo>
                <a:lnTo>
                  <a:pt x="16253122" y="8126561"/>
                </a:lnTo>
                <a:lnTo>
                  <a:pt x="0" y="812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0054" y="3821536"/>
            <a:ext cx="6166453" cy="130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0054" y="1552550"/>
            <a:ext cx="5271619" cy="212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8100" spc="194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Public</a:t>
            </a:r>
            <a:r>
              <a:rPr lang="en-US" sz="8100" spc="194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 Transport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0054" y="669800"/>
            <a:ext cx="4280186" cy="59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Definition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83767" y="-346447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114561" y="191248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43694" y="-145436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12838" y="3143203"/>
            <a:ext cx="10862325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6252" y="1438392"/>
            <a:ext cx="951549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16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Transportation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0" y="596846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07548" y="5143500"/>
            <a:ext cx="4346950" cy="43469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1230" r="-2123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70525" y="5143500"/>
            <a:ext cx="4346950" cy="43469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15" r="-2501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033502" y="5143500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802917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8843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2887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59961" y="8510992"/>
            <a:ext cx="219705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2315" y="8510992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550" y="8510992"/>
            <a:ext cx="144378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2981">
            <a:off x="1354254" y="-1374212"/>
            <a:ext cx="5191027" cy="5735941"/>
          </a:xfrm>
          <a:custGeom>
            <a:avLst/>
            <a:gdLst/>
            <a:ahLst/>
            <a:cxnLst/>
            <a:rect l="l" t="t" r="r" b="b"/>
            <a:pathLst>
              <a:path w="5191027" h="5735941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07375" flipH="1" flipV="1">
            <a:off x="10260349" y="730513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91764" y="872968"/>
            <a:ext cx="4346950" cy="43469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949285" y="4619785"/>
            <a:ext cx="4346950" cy="43469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887134" y="4772622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70525" y="2746377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61" r="-2506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888431" y="6646031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44654" y="8519440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55323" y="5055738"/>
            <a:ext cx="17747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12315" y="6929147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1494" y="8802630"/>
            <a:ext cx="19774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Airport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9285" y="825343"/>
            <a:ext cx="5310015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980" y="7414540"/>
            <a:ext cx="5483574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Station &amp;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Ports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438668" y="640372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995" y="5779096"/>
            <a:ext cx="544011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4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which place does plane land?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995" y="3995853"/>
            <a:ext cx="5271619" cy="16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288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Quiz!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34908" y="615057"/>
            <a:ext cx="3959525" cy="39595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79143" y="615057"/>
            <a:ext cx="3959525" cy="39595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34908" y="5304987"/>
            <a:ext cx="3959525" cy="39595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61" r="-2506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79143" y="5304987"/>
            <a:ext cx="3959525" cy="39595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61" r="-250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50476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94712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50476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94712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418163" y="442934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Toll Road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2927" y="442067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4849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4849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29123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9123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93534" y="9113065"/>
            <a:ext cx="1801216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1348" y="9119210"/>
            <a:ext cx="1654058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</a:t>
            </a:r>
          </a:p>
        </p:txBody>
      </p:sp>
      <p:sp>
        <p:nvSpPr>
          <p:cNvPr id="27" name="Freeform 27"/>
          <p:cNvSpPr/>
          <p:nvPr/>
        </p:nvSpPr>
        <p:spPr>
          <a:xfrm rot="601112">
            <a:off x="-816004" y="-114914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019265"/>
            <a:chOff x="0" y="0"/>
            <a:chExt cx="24384000" cy="120256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942" b="12942"/>
            <a:stretch>
              <a:fillRect/>
            </a:stretch>
          </p:blipFill>
          <p:spPr>
            <a:xfrm>
              <a:off x="0" y="0"/>
              <a:ext cx="24384000" cy="120256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459182" y="184177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649201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39" y="8054504"/>
            <a:ext cx="6580395" cy="172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39"/>
              </a:lnSpc>
            </a:pPr>
            <a:r>
              <a:rPr lang="en-US" sz="12839" spc="308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Airport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6781" y="7616729"/>
            <a:ext cx="7520297" cy="14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6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6839" y="6996807"/>
            <a:ext cx="5182934" cy="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1"/>
              </a:lnSpc>
            </a:pPr>
            <a:r>
              <a:rPr lang="en-US" sz="4815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Answer: 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997" b="7997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8808" b="8808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9088" b="29088"/>
            <a:stretch>
              <a:fillRect/>
            </a:stretch>
          </p:blipFill>
          <p:spPr>
            <a:xfrm>
              <a:off x="0" y="6921500"/>
              <a:ext cx="243840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 flipH="1" flipV="1">
            <a:off x="5191078" y="8838543"/>
            <a:ext cx="17462562" cy="8731281"/>
          </a:xfrm>
          <a:custGeom>
            <a:avLst/>
            <a:gdLst/>
            <a:ahLst/>
            <a:cxnLst/>
            <a:rect l="l" t="t" r="r" b="b"/>
            <a:pathLst>
              <a:path w="17462562" h="8731281">
                <a:moveTo>
                  <a:pt x="17462563" y="8731281"/>
                </a:moveTo>
                <a:lnTo>
                  <a:pt x="0" y="8731281"/>
                </a:lnTo>
                <a:lnTo>
                  <a:pt x="0" y="0"/>
                </a:lnTo>
                <a:lnTo>
                  <a:pt x="17462563" y="0"/>
                </a:lnTo>
                <a:lnTo>
                  <a:pt x="17462563" y="8731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00147" y="7378145"/>
            <a:ext cx="692657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2990" y="5993198"/>
            <a:ext cx="7023734" cy="119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4"/>
              </a:lnSpc>
            </a:pPr>
            <a:r>
              <a:rPr lang="en-US" sz="990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7259300" y="366312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0"/>
                </a:moveTo>
                <a:lnTo>
                  <a:pt x="0" y="0"/>
                </a:lnTo>
                <a:lnTo>
                  <a:pt x="0" y="5335711"/>
                </a:lnTo>
                <a:lnTo>
                  <a:pt x="4828818" y="5335711"/>
                </a:lnTo>
                <a:lnTo>
                  <a:pt x="4828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198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Montserrat Bold</vt:lpstr>
      <vt:lpstr>More Sugar</vt:lpstr>
      <vt:lpstr>Code Pro</vt:lpstr>
      <vt:lpstr>Fredoka</vt:lpstr>
      <vt:lpstr>Code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Modern Professional Public Transportation Presentation Template</dc:title>
  <dc:creator>Trường Phạm</dc:creator>
  <cp:lastModifiedBy>Trường Phạm</cp:lastModifiedBy>
  <cp:revision>3</cp:revision>
  <dcterms:created xsi:type="dcterms:W3CDTF">2006-08-16T00:00:00Z</dcterms:created>
  <dcterms:modified xsi:type="dcterms:W3CDTF">2025-08-11T02:24:37Z</dcterms:modified>
  <dc:identifier>DAGvdlLZa74</dc:identifier>
</cp:coreProperties>
</file>